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C817A6-7210-408C-B947-719ECCE85362}" type="datetimeFigureOut">
              <a:rPr lang="en-US" smtClean="0"/>
              <a:pPr/>
              <a:t>3/19/2013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817A6-7210-408C-B947-719ECCE85362}" type="datetimeFigureOut">
              <a:rPr lang="en-US" smtClean="0"/>
              <a:pPr/>
              <a:t>3/19/2013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817A6-7210-408C-B947-719ECCE85362}" type="datetimeFigureOut">
              <a:rPr lang="en-US" smtClean="0"/>
              <a:pPr/>
              <a:t>3/19/2013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C817A6-7210-408C-B947-719ECCE85362}" type="datetimeFigureOut">
              <a:rPr lang="en-US" smtClean="0"/>
              <a:pPr/>
              <a:t>3/19/2013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C817A6-7210-408C-B947-719ECCE85362}" type="datetimeFigureOut">
              <a:rPr lang="en-US" smtClean="0"/>
              <a:pPr/>
              <a:t>3/19/2013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C817A6-7210-408C-B947-719ECCE85362}" type="datetimeFigureOut">
              <a:rPr lang="en-US" smtClean="0"/>
              <a:pPr/>
              <a:t>3/19/2013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C817A6-7210-408C-B947-719ECCE85362}" type="datetimeFigureOut">
              <a:rPr lang="en-US" smtClean="0"/>
              <a:pPr/>
              <a:t>3/19/2013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C817A6-7210-408C-B947-719ECCE85362}" type="datetimeFigureOut">
              <a:rPr lang="en-US" smtClean="0"/>
              <a:pPr/>
              <a:t>3/19/2013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817A6-7210-408C-B947-719ECCE85362}" type="datetimeFigureOut">
              <a:rPr lang="en-US" smtClean="0"/>
              <a:pPr/>
              <a:t>3/19/2013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C817A6-7210-408C-B947-719ECCE85362}" type="datetimeFigureOut">
              <a:rPr lang="en-US" smtClean="0"/>
              <a:pPr/>
              <a:t>3/19/2013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C817A6-7210-408C-B947-719ECCE85362}" type="datetimeFigureOut">
              <a:rPr lang="en-US" smtClean="0"/>
              <a:pPr/>
              <a:t>3/19/2013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1DACC-F8F7-4BF7-B765-2F235F9E16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817A6-7210-408C-B947-719ECCE85362}" type="datetimeFigureOut">
              <a:rPr lang="en-US" smtClean="0"/>
              <a:pPr/>
              <a:t>3/19/2013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1DACC-F8F7-4BF7-B765-2F235F9E16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OBJECT ORIENTED SYSTEM ANALYSIS AND DESIGN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Components of an information system include hardware, software, inputs, outputs, data, people and procedures.</a:t>
            </a:r>
          </a:p>
          <a:p>
            <a:r>
              <a:rPr lang="en-US" dirty="0" smtClean="0"/>
              <a:t>System boundary is the separation between a system and its environment that inputs and outputs must cross.</a:t>
            </a:r>
          </a:p>
          <a:p>
            <a:r>
              <a:rPr lang="en-US" dirty="0" smtClean="0"/>
              <a:t>A system analyst should define the inputs and the outputs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Automation boundary is the separation between an automated part of a system and the manual part of the system.</a:t>
            </a:r>
          </a:p>
          <a:p>
            <a:r>
              <a:rPr lang="en-US" dirty="0" smtClean="0"/>
              <a:t>The automated part is where work is done by computers and the manual part is where work is done by people.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INFORMATION SYSTEM</a:t>
            </a:r>
            <a:endParaRPr lang="en-US" dirty="0"/>
          </a:p>
        </p:txBody>
      </p:sp>
      <p:sp>
        <p:nvSpPr>
          <p:cNvPr id="3" name="Content Placeholder 2"/>
          <p:cNvSpPr>
            <a:spLocks noGrp="1"/>
          </p:cNvSpPr>
          <p:nvPr>
            <p:ph idx="1"/>
          </p:nvPr>
        </p:nvSpPr>
        <p:spPr/>
        <p:txBody>
          <a:bodyPr>
            <a:normAutofit/>
          </a:bodyPr>
          <a:lstStyle/>
          <a:p>
            <a:r>
              <a:rPr lang="en-US" dirty="0" smtClean="0"/>
              <a:t>Transaction processing systems: capture and record information about the transactions that affect the organization. Usually these transactions create credit or debit entries in accounting ledgers. TPSs are often called online transaction processing systems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information systems</a:t>
            </a:r>
            <a:endParaRPr lang="en-US" dirty="0"/>
          </a:p>
        </p:txBody>
      </p:sp>
      <p:sp>
        <p:nvSpPr>
          <p:cNvPr id="3" name="Content Placeholder 2"/>
          <p:cNvSpPr>
            <a:spLocks noGrp="1"/>
          </p:cNvSpPr>
          <p:nvPr>
            <p:ph idx="1"/>
          </p:nvPr>
        </p:nvSpPr>
        <p:spPr/>
        <p:txBody>
          <a:bodyPr/>
          <a:lstStyle/>
          <a:p>
            <a:r>
              <a:rPr lang="en-US" smtClean="0"/>
              <a:t>Systems </a:t>
            </a:r>
            <a:r>
              <a:rPr lang="en-US" dirty="0" smtClean="0"/>
              <a:t>that take information captured by transaction processing systems and produce reports that management needs for planning and controlling the business. MISs used by executives often include external data on the competitive environment-news about competitors, stock market reports, economic forecasts, and information from strategic plans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Decision support and knowledge based systems</a:t>
            </a:r>
            <a:br>
              <a:rPr lang="en-US" dirty="0" smtClean="0"/>
            </a:br>
            <a:endParaRPr lang="en-US" dirty="0"/>
          </a:p>
        </p:txBody>
      </p:sp>
      <p:sp>
        <p:nvSpPr>
          <p:cNvPr id="3" name="Content Placeholder 2"/>
          <p:cNvSpPr>
            <a:spLocks noGrp="1"/>
          </p:cNvSpPr>
          <p:nvPr>
            <p:ph idx="1"/>
          </p:nvPr>
        </p:nvSpPr>
        <p:spPr/>
        <p:txBody>
          <a:bodyPr/>
          <a:lstStyle/>
          <a:p>
            <a:r>
              <a:rPr lang="en-US" dirty="0" smtClean="0"/>
              <a:t>They allow a user to explore the impact of available options or decisions or to automate routine decision making.</a:t>
            </a:r>
          </a:p>
          <a:p>
            <a:r>
              <a:rPr lang="en-US" dirty="0" smtClean="0"/>
              <a:t> Sometimes this process is referred to as “what if” analysis. </a:t>
            </a:r>
          </a:p>
          <a:p>
            <a:r>
              <a:rPr lang="en-US" dirty="0" smtClean="0"/>
              <a:t>Some of these systems use expertise captured as a knowledge base to mimic the way decisions are made by experts.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Enterprise applications are highly integrated systems that support company-wide operations and data, often combining aspects of TPSs, MISs, and DSSs/KBSs.</a:t>
            </a:r>
          </a:p>
          <a:p>
            <a:r>
              <a:rPr lang="en-US" dirty="0" smtClean="0"/>
              <a:t>Communication support systems support systems that allow employees to communicate with each other and with customers and suppliers.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Office support systems support systems that help employees create and share documents, including reports, proposals, and memos.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Required skills of the systems analyst</a:t>
            </a:r>
            <a:endParaRPr lang="en-US" dirty="0"/>
          </a:p>
        </p:txBody>
      </p:sp>
      <p:sp>
        <p:nvSpPr>
          <p:cNvPr id="3" name="Content Placeholder 2"/>
          <p:cNvSpPr>
            <a:spLocks noGrp="1"/>
          </p:cNvSpPr>
          <p:nvPr>
            <p:ph idx="1"/>
          </p:nvPr>
        </p:nvSpPr>
        <p:spPr/>
        <p:txBody>
          <a:bodyPr/>
          <a:lstStyle/>
          <a:p>
            <a:r>
              <a:rPr lang="en-US" dirty="0" smtClean="0"/>
              <a:t>There are three types of knowledge and skills required by systems analyst</a:t>
            </a:r>
          </a:p>
          <a:p>
            <a:pPr lvl="1"/>
            <a:r>
              <a:rPr lang="en-US" dirty="0" smtClean="0"/>
              <a:t>Technical </a:t>
            </a:r>
          </a:p>
          <a:p>
            <a:pPr lvl="1"/>
            <a:r>
              <a:rPr lang="en-US" dirty="0" smtClean="0"/>
              <a:t>Business</a:t>
            </a:r>
          </a:p>
          <a:p>
            <a:pPr lvl="1"/>
            <a:r>
              <a:rPr lang="en-US" dirty="0" smtClean="0"/>
              <a:t>People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knowledge and skills</a:t>
            </a:r>
            <a:endParaRPr lang="en-US" dirty="0"/>
          </a:p>
        </p:txBody>
      </p:sp>
      <p:sp>
        <p:nvSpPr>
          <p:cNvPr id="3" name="Content Placeholder 2"/>
          <p:cNvSpPr>
            <a:spLocks noGrp="1"/>
          </p:cNvSpPr>
          <p:nvPr>
            <p:ph idx="1"/>
          </p:nvPr>
        </p:nvSpPr>
        <p:spPr/>
        <p:txBody>
          <a:bodyPr/>
          <a:lstStyle/>
          <a:p>
            <a:r>
              <a:rPr lang="en-US" dirty="0" smtClean="0"/>
              <a:t>The system analyst should understand</a:t>
            </a:r>
          </a:p>
          <a:p>
            <a:pPr lvl="1"/>
            <a:r>
              <a:rPr lang="en-US" dirty="0" smtClean="0"/>
              <a:t>Computers and how they work</a:t>
            </a:r>
          </a:p>
          <a:p>
            <a:pPr lvl="1"/>
            <a:r>
              <a:rPr lang="en-US" dirty="0" smtClean="0"/>
              <a:t>Devices that interact with computers, including input, storage and output devices</a:t>
            </a:r>
          </a:p>
          <a:p>
            <a:pPr lvl="1"/>
            <a:r>
              <a:rPr lang="en-US" dirty="0" smtClean="0"/>
              <a:t>Communications networks and protocols that connect computers</a:t>
            </a:r>
          </a:p>
          <a:p>
            <a:pPr lvl="1"/>
            <a:r>
              <a:rPr lang="en-US" dirty="0" smtClean="0"/>
              <a:t>Database and database management systems</a:t>
            </a:r>
          </a:p>
          <a:p>
            <a:pPr lvl="1"/>
            <a:r>
              <a:rPr lang="en-US" dirty="0" smtClean="0"/>
              <a:t>Programming languages</a:t>
            </a:r>
          </a:p>
          <a:p>
            <a:pPr lvl="1"/>
            <a:r>
              <a:rPr lang="en-US" dirty="0" smtClean="0"/>
              <a:t>Operating systems and utilities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smtClean="0"/>
              <a:t>A system analyst needs to know a lot about tools and techniques for developing systems.</a:t>
            </a:r>
          </a:p>
          <a:p>
            <a:r>
              <a:rPr lang="en-US" dirty="0" smtClean="0"/>
              <a:t>Tools are software products that are used to develop analysis and design specifications and completed system components. Some tools are</a:t>
            </a:r>
          </a:p>
          <a:p>
            <a:pPr lvl="1"/>
            <a:r>
              <a:rPr lang="en-US" dirty="0" smtClean="0"/>
              <a:t>Software Packages such as Microsoft Access etc</a:t>
            </a:r>
          </a:p>
          <a:p>
            <a:pPr lvl="1"/>
            <a:r>
              <a:rPr lang="en-US" dirty="0" smtClean="0"/>
              <a:t>Integrated development environments(IDE)</a:t>
            </a:r>
          </a:p>
          <a:p>
            <a:pPr lvl="1"/>
            <a:r>
              <a:rPr lang="en-US" dirty="0" smtClean="0"/>
              <a:t>Computer-Aided system engineering (CASE)</a:t>
            </a:r>
          </a:p>
          <a:p>
            <a:pPr lvl="1"/>
            <a:r>
              <a:rPr lang="en-US" dirty="0" smtClean="0"/>
              <a:t>Program code generator, testing tools, configuration management tools, software library management tools, documentation support tools, project management tools etc</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lstStyle/>
          <a:p>
            <a:r>
              <a:rPr lang="en-US" dirty="0" smtClean="0"/>
              <a:t>The world of the Information Systems Analyst</a:t>
            </a:r>
          </a:p>
          <a:p>
            <a:r>
              <a:rPr lang="en-US" dirty="0" smtClean="0"/>
              <a:t>Approaches to System Development</a:t>
            </a:r>
          </a:p>
          <a:p>
            <a:r>
              <a:rPr lang="en-US" dirty="0" smtClean="0"/>
              <a:t>The Analyst as a Project Manager</a:t>
            </a:r>
          </a:p>
          <a:p>
            <a:r>
              <a:rPr lang="en-US" dirty="0" smtClean="0"/>
              <a:t>Beginning the Analysis: Investigating System Requirements</a:t>
            </a:r>
          </a:p>
          <a:p>
            <a:r>
              <a:rPr lang="en-US" dirty="0" smtClean="0"/>
              <a:t>Modeling System Requirements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Techniques are strategies for completing specific system development activities.</a:t>
            </a:r>
          </a:p>
          <a:p>
            <a:r>
              <a:rPr lang="en-US" dirty="0" smtClean="0"/>
              <a:t>Some techniques</a:t>
            </a:r>
          </a:p>
          <a:p>
            <a:pPr lvl="1"/>
            <a:r>
              <a:rPr lang="en-US" dirty="0" smtClean="0"/>
              <a:t>Project planning techniques</a:t>
            </a:r>
          </a:p>
          <a:p>
            <a:pPr lvl="1"/>
            <a:r>
              <a:rPr lang="en-US" dirty="0" smtClean="0"/>
              <a:t>Cost/benefit analysis techniques</a:t>
            </a:r>
          </a:p>
          <a:p>
            <a:pPr lvl="1"/>
            <a:r>
              <a:rPr lang="en-US" dirty="0" smtClean="0"/>
              <a:t>Interviewing techniques</a:t>
            </a:r>
          </a:p>
          <a:p>
            <a:pPr lvl="1"/>
            <a:r>
              <a:rPr lang="en-US" dirty="0" smtClean="0"/>
              <a:t>Requirements modeling techniques</a:t>
            </a:r>
          </a:p>
          <a:p>
            <a:pPr lvl="1"/>
            <a:r>
              <a:rPr lang="en-US" dirty="0" smtClean="0"/>
              <a:t>Architectural design techniques</a:t>
            </a:r>
          </a:p>
          <a:p>
            <a:pPr lvl="1"/>
            <a:r>
              <a:rPr lang="en-US" dirty="0" smtClean="0"/>
              <a:t>Network configuration techniques</a:t>
            </a:r>
          </a:p>
          <a:p>
            <a:pPr lvl="1"/>
            <a:r>
              <a:rPr lang="en-US" dirty="0" smtClean="0"/>
              <a:t>Database design techniques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knowledge and skills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business functions do organizations perform?</a:t>
            </a:r>
          </a:p>
          <a:p>
            <a:r>
              <a:rPr lang="en-US" dirty="0" smtClean="0"/>
              <a:t>How are organizations structured?</a:t>
            </a:r>
          </a:p>
          <a:p>
            <a:r>
              <a:rPr lang="en-US" dirty="0" smtClean="0"/>
              <a:t>How are organizations managed?</a:t>
            </a:r>
          </a:p>
          <a:p>
            <a:r>
              <a:rPr lang="en-US" dirty="0" smtClean="0"/>
              <a:t>What type of work goes on in the organization?</a:t>
            </a:r>
          </a:p>
          <a:p>
            <a:r>
              <a:rPr lang="en-US" dirty="0" smtClean="0"/>
              <a:t>What makes the organization successful</a:t>
            </a:r>
          </a:p>
          <a:p>
            <a:r>
              <a:rPr lang="en-US" dirty="0" smtClean="0"/>
              <a:t>What are the strategies and plans of the organization</a:t>
            </a:r>
          </a:p>
          <a:p>
            <a:r>
              <a:rPr lang="en-US" dirty="0" smtClean="0"/>
              <a:t>What are the traditions and values of the organization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Knowledge and skills</a:t>
            </a:r>
            <a:endParaRPr lang="en-US" dirty="0"/>
          </a:p>
        </p:txBody>
      </p:sp>
      <p:sp>
        <p:nvSpPr>
          <p:cNvPr id="3" name="Content Placeholder 2"/>
          <p:cNvSpPr>
            <a:spLocks noGrp="1"/>
          </p:cNvSpPr>
          <p:nvPr>
            <p:ph idx="1"/>
          </p:nvPr>
        </p:nvSpPr>
        <p:spPr/>
        <p:txBody>
          <a:bodyPr/>
          <a:lstStyle/>
          <a:p>
            <a:r>
              <a:rPr lang="en-US" dirty="0" smtClean="0"/>
              <a:t>The analyst should understand how people</a:t>
            </a:r>
          </a:p>
          <a:p>
            <a:pPr lvl="1"/>
            <a:r>
              <a:rPr lang="en-US" dirty="0" smtClean="0"/>
              <a:t>Think</a:t>
            </a:r>
          </a:p>
          <a:p>
            <a:pPr lvl="1"/>
            <a:r>
              <a:rPr lang="en-US" dirty="0" smtClean="0"/>
              <a:t>Learn</a:t>
            </a:r>
          </a:p>
          <a:p>
            <a:pPr lvl="1"/>
            <a:r>
              <a:rPr lang="en-US" dirty="0" smtClean="0"/>
              <a:t>React to change</a:t>
            </a:r>
          </a:p>
          <a:p>
            <a:pPr lvl="1"/>
            <a:r>
              <a:rPr lang="en-US" dirty="0" smtClean="0"/>
              <a:t>Communicate</a:t>
            </a:r>
          </a:p>
          <a:p>
            <a:pPr lvl="1"/>
            <a:r>
              <a:rPr lang="en-US" dirty="0" smtClean="0"/>
              <a:t>Work (in a variety of jobs and levels)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Object-Oriented Approach to Requirements</a:t>
            </a:r>
          </a:p>
          <a:p>
            <a:r>
              <a:rPr lang="en-US" dirty="0" smtClean="0"/>
              <a:t>Evaluating Alternatives for Requirements, Environment, and Implementation</a:t>
            </a:r>
          </a:p>
          <a:p>
            <a:r>
              <a:rPr lang="en-US" dirty="0" smtClean="0"/>
              <a:t>Moving to Design</a:t>
            </a:r>
          </a:p>
          <a:p>
            <a:r>
              <a:rPr lang="en-US" dirty="0" smtClean="0"/>
              <a:t>The Object-Oriented Approach to Design: Use Case Realization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Designing Databases</a:t>
            </a:r>
          </a:p>
          <a:p>
            <a:r>
              <a:rPr lang="en-US" dirty="0" smtClean="0"/>
              <a:t>Designing the User Interface</a:t>
            </a:r>
          </a:p>
          <a:p>
            <a:r>
              <a:rPr lang="en-US" dirty="0" smtClean="0"/>
              <a:t>Designing System Interfaces, Controls and Security</a:t>
            </a:r>
          </a:p>
          <a:p>
            <a:r>
              <a:rPr lang="en-US" dirty="0" smtClean="0"/>
              <a:t>Making the System Operational</a:t>
            </a:r>
          </a:p>
          <a:p>
            <a:r>
              <a:rPr lang="en-US" dirty="0" smtClean="0"/>
              <a:t>Current Trends in System Development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System Analysis is really more about understanding a business and its goals and strategies, defining requirements for information systems that support those goals and strategies, and supporting the business.</a:t>
            </a:r>
          </a:p>
          <a:p>
            <a:r>
              <a:rPr lang="en-US" dirty="0" smtClean="0"/>
              <a:t>The key to successful system development is thorough systems analysis and design to understand what the business requires from the information system.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600200"/>
            <a:ext cx="8229600" cy="5105400"/>
          </a:xfrm>
        </p:spPr>
        <p:txBody>
          <a:bodyPr>
            <a:normAutofit fontScale="92500"/>
          </a:bodyPr>
          <a:lstStyle/>
          <a:p>
            <a:r>
              <a:rPr lang="en-US" dirty="0" smtClean="0"/>
              <a:t>System Analysis is the process of understanding and specifying in detail what the information system should accomplish.</a:t>
            </a:r>
          </a:p>
          <a:p>
            <a:r>
              <a:rPr lang="en-US" dirty="0" smtClean="0"/>
              <a:t>Systems design is the process of specifying in detail how the many components of the information system should be physically implemented</a:t>
            </a:r>
          </a:p>
          <a:p>
            <a:r>
              <a:rPr lang="en-US" dirty="0" smtClean="0"/>
              <a:t>System Analyst is a business professional who uses analysis and design techniques to solve business problems using information technology.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analyst as a business problem solver</a:t>
            </a:r>
            <a:endParaRPr lang="en-US" dirty="0"/>
          </a:p>
        </p:txBody>
      </p:sp>
      <p:sp>
        <p:nvSpPr>
          <p:cNvPr id="3" name="Content Placeholder 2"/>
          <p:cNvSpPr>
            <a:spLocks noGrp="1"/>
          </p:cNvSpPr>
          <p:nvPr>
            <p:ph idx="1"/>
          </p:nvPr>
        </p:nvSpPr>
        <p:spPr/>
        <p:txBody>
          <a:bodyPr/>
          <a:lstStyle/>
          <a:p>
            <a:r>
              <a:rPr lang="en-US" dirty="0" smtClean="0"/>
              <a:t>Developing information systems is not about writing programs but about solving organizational problems. A system analyst is a problem solver rather than a programmer.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SYSTEMS</a:t>
            </a:r>
            <a:endParaRPr lang="en-US" dirty="0"/>
          </a:p>
        </p:txBody>
      </p:sp>
      <p:sp>
        <p:nvSpPr>
          <p:cNvPr id="3" name="Content Placeholder 2"/>
          <p:cNvSpPr>
            <a:spLocks noGrp="1"/>
          </p:cNvSpPr>
          <p:nvPr>
            <p:ph idx="1"/>
          </p:nvPr>
        </p:nvSpPr>
        <p:spPr/>
        <p:txBody>
          <a:bodyPr>
            <a:normAutofit lnSpcReduction="10000"/>
          </a:bodyPr>
          <a:lstStyle/>
          <a:p>
            <a:r>
              <a:rPr lang="en-US" dirty="0" smtClean="0"/>
              <a:t>A System is a collection of interrelated components that function together to achieve some outcome.</a:t>
            </a:r>
          </a:p>
          <a:p>
            <a:r>
              <a:rPr lang="en-US" dirty="0" smtClean="0"/>
              <a:t>An information system is a collection of interrelated components that collect, process, store, and provide as output the information needed to complete a business task.</a:t>
            </a:r>
          </a:p>
          <a:p>
            <a:r>
              <a:rPr lang="en-US" dirty="0" smtClean="0"/>
              <a:t>A subsystem is a system that is part of a larger system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a:t>
            </a:r>
            <a:r>
              <a:rPr lang="en-US" dirty="0" err="1" smtClean="0"/>
              <a:t>supersystem</a:t>
            </a:r>
            <a:r>
              <a:rPr lang="en-US" dirty="0" smtClean="0"/>
              <a:t> is a larger system that contains other systems</a:t>
            </a:r>
          </a:p>
          <a:p>
            <a:r>
              <a:rPr lang="en-US" dirty="0" smtClean="0"/>
              <a:t>Functional decomposition is dividing a system into components based on subsystems that, in turn, are further divided into subsystems.</a:t>
            </a:r>
          </a:p>
          <a:p>
            <a:r>
              <a:rPr lang="en-US" dirty="0" smtClean="0"/>
              <a:t>Functional decomposition involves dividing a system into components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1950</TotalTime>
  <Words>893</Words>
  <Application>Microsoft Office PowerPoint</Application>
  <PresentationFormat>On-screen Show (4:3)</PresentationFormat>
  <Paragraphs>90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OBJECT ORIENTED SYSTEM ANALYSIS AND DESIGN</vt:lpstr>
      <vt:lpstr>COURSE OUTLINE</vt:lpstr>
      <vt:lpstr>Slide 3</vt:lpstr>
      <vt:lpstr>Slide 4</vt:lpstr>
      <vt:lpstr>Slide 5</vt:lpstr>
      <vt:lpstr>Definitions</vt:lpstr>
      <vt:lpstr>The analyst as a business problem solver</vt:lpstr>
      <vt:lpstr>INFORMATION SYSTEMS</vt:lpstr>
      <vt:lpstr>Slide 9</vt:lpstr>
      <vt:lpstr>Slide 10</vt:lpstr>
      <vt:lpstr>Slide 11</vt:lpstr>
      <vt:lpstr>TYPES OF INFORMATION SYSTEM</vt:lpstr>
      <vt:lpstr>Management information systems</vt:lpstr>
      <vt:lpstr>Decision support and knowledge based systems </vt:lpstr>
      <vt:lpstr>Slide 15</vt:lpstr>
      <vt:lpstr>Slide 16</vt:lpstr>
      <vt:lpstr>Required skills of the systems analyst</vt:lpstr>
      <vt:lpstr>Technical knowledge and skills</vt:lpstr>
      <vt:lpstr>Slide 19</vt:lpstr>
      <vt:lpstr>Slide 20</vt:lpstr>
      <vt:lpstr>Business knowledge and skills</vt:lpstr>
      <vt:lpstr>People Knowledge and skills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 ORIENTED SYSTEM ANALYSIS AND DESIGN</dc:title>
  <dc:creator>delves</dc:creator>
  <cp:lastModifiedBy>delves</cp:lastModifiedBy>
  <cp:revision>21</cp:revision>
  <dcterms:created xsi:type="dcterms:W3CDTF">2013-03-18T03:58:29Z</dcterms:created>
  <dcterms:modified xsi:type="dcterms:W3CDTF">2013-03-19T19:43:07Z</dcterms:modified>
</cp:coreProperties>
</file>