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709359-CE31-4BC0-884F-3073B27F3344}" type="datetimeFigureOut">
              <a:rPr lang="en-US" smtClean="0"/>
              <a:t>9/16/2009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C5534-41B0-4693-9F03-E5423F2073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E942D4-4788-4636-96EC-3D15520D7F8A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FEC701-6E1C-40A4-96F0-0DFF4EAF9F77}" type="slidenum">
              <a:rPr lang="en-US"/>
              <a:pPr/>
              <a:t>3</a:t>
            </a:fld>
            <a:endParaRPr lang="en-US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FF198F-D47F-40AD-BD4A-E5F3DF59A88D}" type="slidenum">
              <a:rPr lang="en-US"/>
              <a:pPr/>
              <a:t>4</a:t>
            </a:fld>
            <a:endParaRPr lang="en-US"/>
          </a:p>
        </p:txBody>
      </p:sp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07AD4A-49D8-4685-8E11-5707B0213121}" type="slidenum">
              <a:rPr lang="en-US"/>
              <a:pPr/>
              <a:t>5</a:t>
            </a:fld>
            <a:endParaRPr lang="en-US"/>
          </a:p>
        </p:txBody>
      </p:sp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928D-F399-4FB4-98AA-0DEEB522FB5C}" type="datetimeFigureOut">
              <a:rPr lang="en-US" smtClean="0"/>
              <a:t>9/16/2009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CDAB-F5F8-4327-8B0A-33D11CFBA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928D-F399-4FB4-98AA-0DEEB522FB5C}" type="datetimeFigureOut">
              <a:rPr lang="en-US" smtClean="0"/>
              <a:t>9/16/2009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CDAB-F5F8-4327-8B0A-33D11CFBA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928D-F399-4FB4-98AA-0DEEB522FB5C}" type="datetimeFigureOut">
              <a:rPr lang="en-US" smtClean="0"/>
              <a:t>9/16/2009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CDAB-F5F8-4327-8B0A-33D11CFBA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928D-F399-4FB4-98AA-0DEEB522FB5C}" type="datetimeFigureOut">
              <a:rPr lang="en-US" smtClean="0"/>
              <a:t>9/16/2009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CDAB-F5F8-4327-8B0A-33D11CFBA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928D-F399-4FB4-98AA-0DEEB522FB5C}" type="datetimeFigureOut">
              <a:rPr lang="en-US" smtClean="0"/>
              <a:t>9/16/2009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CDAB-F5F8-4327-8B0A-33D11CFBA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928D-F399-4FB4-98AA-0DEEB522FB5C}" type="datetimeFigureOut">
              <a:rPr lang="en-US" smtClean="0"/>
              <a:t>9/16/2009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CDAB-F5F8-4327-8B0A-33D11CFBA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928D-F399-4FB4-98AA-0DEEB522FB5C}" type="datetimeFigureOut">
              <a:rPr lang="en-US" smtClean="0"/>
              <a:t>9/16/2009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CDAB-F5F8-4327-8B0A-33D11CFBA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928D-F399-4FB4-98AA-0DEEB522FB5C}" type="datetimeFigureOut">
              <a:rPr lang="en-US" smtClean="0"/>
              <a:t>9/16/2009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CDAB-F5F8-4327-8B0A-33D11CFBA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928D-F399-4FB4-98AA-0DEEB522FB5C}" type="datetimeFigureOut">
              <a:rPr lang="en-US" smtClean="0"/>
              <a:t>9/16/2009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CDAB-F5F8-4327-8B0A-33D11CFBA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928D-F399-4FB4-98AA-0DEEB522FB5C}" type="datetimeFigureOut">
              <a:rPr lang="en-US" smtClean="0"/>
              <a:t>9/16/2009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CDAB-F5F8-4327-8B0A-33D11CFBA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A928D-F399-4FB4-98AA-0DEEB522FB5C}" type="datetimeFigureOut">
              <a:rPr lang="en-US" smtClean="0"/>
              <a:t>9/16/2009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DCDAB-F5F8-4327-8B0A-33D11CFBA6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A928D-F399-4FB4-98AA-0DEEB522FB5C}" type="datetimeFigureOut">
              <a:rPr lang="en-US" smtClean="0"/>
              <a:t>9/16/2009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DCDAB-F5F8-4327-8B0A-33D11CFBA6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ChangeAspect="1" noChangeArrowheads="1"/>
          </p:cNvSpPr>
          <p:nvPr>
            <p:ph type="ctrTitle"/>
          </p:nvPr>
        </p:nvSpPr>
        <p:spPr>
          <a:xfrm>
            <a:off x="0" y="0"/>
            <a:ext cx="9144000" cy="3200400"/>
          </a:xfrm>
          <a:solidFill>
            <a:schemeClr val="bg1"/>
          </a:solidFill>
        </p:spPr>
        <p:txBody>
          <a:bodyPr/>
          <a:lstStyle/>
          <a:p>
            <a:r>
              <a:rPr lang="en-US" sz="4000" dirty="0" smtClean="0">
                <a:solidFill>
                  <a:srgbClr val="C00000"/>
                </a:solidFill>
              </a:rPr>
              <a:t>Catholic University College of Ghana</a:t>
            </a:r>
            <a:br>
              <a:rPr lang="en-US" sz="4000" dirty="0" smtClean="0">
                <a:solidFill>
                  <a:srgbClr val="C00000"/>
                </a:solidFill>
              </a:rPr>
            </a:br>
            <a:r>
              <a:rPr lang="en-US" sz="3600" dirty="0" smtClean="0">
                <a:solidFill>
                  <a:srgbClr val="C00000"/>
                </a:solidFill>
              </a:rPr>
              <a:t>Fiapre-Sunyani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876800"/>
            <a:ext cx="6400800" cy="838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INFORMATION TECHNOLOGY II</a:t>
            </a:r>
          </a:p>
          <a:p>
            <a:endParaRPr lang="en-US" dirty="0"/>
          </a:p>
        </p:txBody>
      </p:sp>
      <p:pic>
        <p:nvPicPr>
          <p:cNvPr id="6" name="Picture 4" descr="Cuuglogo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6200" y="1752600"/>
            <a:ext cx="990600" cy="115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876800" y="6488668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Audrey Asante, Faculty of ICST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7400" y="3505200"/>
            <a:ext cx="495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Graphic User Interface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Tutorials and Documentation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USER INTERFACE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Graphic User Interface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C00000"/>
                </a:solidFill>
              </a:rPr>
              <a:t>COMMON FEATURES OF THE GRAPHIC USER INTERFACE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Menu: is a list of available commands presented on the screen. </a:t>
            </a:r>
          </a:p>
          <a:p>
            <a:pPr lvl="1"/>
            <a:r>
              <a:rPr lang="en-US" sz="2400"/>
              <a:t>A menu bar is a line of command options across the top or bottom of the screen.</a:t>
            </a:r>
          </a:p>
          <a:p>
            <a:pPr lvl="1"/>
            <a:r>
              <a:rPr lang="en-US" sz="2400"/>
              <a:t>A pull down menu or drop down menu is a list of command options that drops down from a selected menu bar item at the top of the screen</a:t>
            </a:r>
          </a:p>
          <a:p>
            <a:pPr lvl="1"/>
            <a:r>
              <a:rPr lang="en-US" sz="2400"/>
              <a:t>Cascading or fly out menus are further menu options that appear when an option in a menu is chosen.</a:t>
            </a:r>
          </a:p>
          <a:p>
            <a:pPr lvl="1"/>
            <a:r>
              <a:rPr lang="en-US" sz="2400"/>
              <a:t>Pop up menu usually activated by a shortcut (macro)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C00000"/>
                </a:solidFill>
              </a:rPr>
              <a:t>COMMON FEATURES OF THE GRAPHIC USER INTERFACE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Window: it is a rectangular area that appears on the screen and displays information from a particular part of a program. </a:t>
            </a:r>
          </a:p>
          <a:p>
            <a:pPr>
              <a:lnSpc>
                <a:spcPct val="90000"/>
              </a:lnSpc>
            </a:pPr>
            <a:r>
              <a:rPr lang="en-US" sz="2400"/>
              <a:t>Icons are pictures used in a GUI to represent a command, a program, a file, or a task.</a:t>
            </a:r>
          </a:p>
          <a:p>
            <a:pPr>
              <a:lnSpc>
                <a:spcPct val="90000"/>
              </a:lnSpc>
            </a:pPr>
            <a:r>
              <a:rPr lang="en-US" sz="2400"/>
              <a:t>Button is a simulated on-screen button (kind of icon) that is activated (pushed) by a mouse or other pointing device to issue a command</a:t>
            </a:r>
          </a:p>
          <a:p>
            <a:pPr>
              <a:lnSpc>
                <a:spcPct val="90000"/>
              </a:lnSpc>
            </a:pPr>
            <a:r>
              <a:rPr lang="en-US" sz="2400"/>
              <a:t>Dialogue box is a box that appears on the screen and displays a message requiring a response from you. It is used to collect additional information from the user before performing a command or completing a task.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rgbClr val="C00000"/>
                </a:solidFill>
              </a:rPr>
              <a:t>TUTORIALS AND DOCUMENTATION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Tutorial is an instruction book or program that takes you through a prescribed series of steps to help you learn how to use the product.</a:t>
            </a:r>
          </a:p>
          <a:p>
            <a:r>
              <a:rPr lang="en-US"/>
              <a:t>Documentation is a user guide or reference manual that is a narrative and graphical description of a program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293</Words>
  <Application>Microsoft Office PowerPoint</Application>
  <PresentationFormat>On-screen Show (4:3)</PresentationFormat>
  <Paragraphs>25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Catholic University College of Ghana Fiapre-Sunyani  </vt:lpstr>
      <vt:lpstr>USER INTERFACE</vt:lpstr>
      <vt:lpstr>COMMON FEATURES OF THE GRAPHIC USER INTERFACE</vt:lpstr>
      <vt:lpstr>COMMON FEATURES OF THE GRAPHIC USER INTERFACE</vt:lpstr>
      <vt:lpstr>TUTORIALS AND DOCUMENTATION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Catholic University College of Ghana Fiapre-Sunyani  </dc:title>
  <dc:creator>User</dc:creator>
  <cp:lastModifiedBy>User</cp:lastModifiedBy>
  <cp:revision>1</cp:revision>
  <dcterms:created xsi:type="dcterms:W3CDTF">2009-09-16T22:27:53Z</dcterms:created>
  <dcterms:modified xsi:type="dcterms:W3CDTF">2009-09-16T22:29:40Z</dcterms:modified>
</cp:coreProperties>
</file>