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90ABD8-D976-4870-84BD-39F6467D160B}" type="datetimeFigureOut">
              <a:rPr lang="en-US" smtClean="0"/>
              <a:t>5/5/2013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0ABD8-D976-4870-84BD-39F6467D160B}" type="datetimeFigureOut">
              <a:rPr lang="en-US" smtClean="0"/>
              <a:t>5/5/2013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0ABD8-D976-4870-84BD-39F6467D160B}" type="datetimeFigureOut">
              <a:rPr lang="en-US" smtClean="0"/>
              <a:t>5/5/2013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0ABD8-D976-4870-84BD-39F6467D160B}" type="datetimeFigureOut">
              <a:rPr lang="en-US" smtClean="0"/>
              <a:t>5/5/2013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90ABD8-D976-4870-84BD-39F6467D160B}" type="datetimeFigureOut">
              <a:rPr lang="en-US" smtClean="0"/>
              <a:t>5/5/2013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90ABD8-D976-4870-84BD-39F6467D160B}" type="datetimeFigureOut">
              <a:rPr lang="en-US" smtClean="0"/>
              <a:t>5/5/2013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90ABD8-D976-4870-84BD-39F6467D160B}" type="datetimeFigureOut">
              <a:rPr lang="en-US" smtClean="0"/>
              <a:t>5/5/2013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90ABD8-D976-4870-84BD-39F6467D160B}" type="datetimeFigureOut">
              <a:rPr lang="en-US" smtClean="0"/>
              <a:t>5/5/2013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0ABD8-D976-4870-84BD-39F6467D160B}" type="datetimeFigureOut">
              <a:rPr lang="en-US" smtClean="0"/>
              <a:t>5/5/2013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0ABD8-D976-4870-84BD-39F6467D160B}" type="datetimeFigureOut">
              <a:rPr lang="en-US" smtClean="0"/>
              <a:t>5/5/2013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0ABD8-D976-4870-84BD-39F6467D160B}" type="datetimeFigureOut">
              <a:rPr lang="en-US" smtClean="0"/>
              <a:t>5/5/2013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BB7D1-81CD-4709-AE4D-15F5ED7D976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90ABD8-D976-4870-84BD-39F6467D160B}" type="datetimeFigureOut">
              <a:rPr lang="en-US" smtClean="0"/>
              <a:t>5/5/2013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BB7D1-81CD-4709-AE4D-15F5ED7D976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Interface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DTE and </a:t>
            </a:r>
            <a:r>
              <a:rPr lang="en-US" b="1" dirty="0" smtClean="0"/>
              <a:t>DCE</a:t>
            </a:r>
            <a:endParaRPr lang="en-US" dirty="0"/>
          </a:p>
        </p:txBody>
      </p:sp>
      <p:sp>
        <p:nvSpPr>
          <p:cNvPr id="3" name="Content Placeholder 2"/>
          <p:cNvSpPr>
            <a:spLocks noGrp="1"/>
          </p:cNvSpPr>
          <p:nvPr>
            <p:ph idx="1"/>
          </p:nvPr>
        </p:nvSpPr>
        <p:spPr/>
        <p:txBody>
          <a:bodyPr>
            <a:normAutofit/>
          </a:bodyPr>
          <a:lstStyle/>
          <a:p>
            <a:r>
              <a:rPr lang="en-US" dirty="0"/>
              <a:t>The terms DTE and DCE are very common in the </a:t>
            </a:r>
            <a:r>
              <a:rPr lang="en-US" dirty="0" smtClean="0"/>
              <a:t>data communications </a:t>
            </a:r>
            <a:r>
              <a:rPr lang="en-US" dirty="0"/>
              <a:t>market. DTE is short for Data Terminal Equipment and DCE stands for Data Communications Equipment. But what do they really mean? As the full DTE name indicates this is a piece of device that ends a communication line, whereas the DCE provides a path for communication.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Let's say we have a computer on which wants to communicate with the Internet through a modem and a dial-up connection. To get to the Internet you tell your modem to dial the number of your provider. After your modems has dialed the number, the modem of the provider will answer your call and your will hear a lot of noise.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Then it becomes quiet and you see your login prompt or your dialing program tells you the connection is established.</a:t>
            </a:r>
            <a:br>
              <a:rPr lang="en-US" dirty="0" smtClean="0"/>
            </a:br>
            <a:r>
              <a:rPr lang="en-US" dirty="0" smtClean="0"/>
              <a:t>Now you have a connection with the server from your provider and you can wander the Internet.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In this example you PC is a Data Terminal (DTE). The two modems (yours and that one of your provider) are DCEs, they make the communication between you and your provider possible. But now we have to look at the server of your provider. Is that a DTE or DCE?</a:t>
            </a:r>
            <a:br>
              <a:rPr lang="en-US" dirty="0" smtClean="0"/>
            </a:b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answer is a DTE. It ends the communication line between you and the server. Although it gives you the possibility to surf around the globe. The reason why it is a DTE is that when you want to go from your provides server to another place it uses another interface. So DTE and DCE are interface depended.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is e.g. possible that for your connection to the server, the server is a DTE, but that that same server is a DCE for the equipment that it is attached to on the rest of the Net.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control</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dirty="0"/>
              <a:t>There are many flow control mechanisms. One of the most common flow </a:t>
            </a:r>
            <a:r>
              <a:rPr lang="en-US" dirty="0" smtClean="0"/>
              <a:t> control</a:t>
            </a:r>
            <a:r>
              <a:rPr lang="en-US" dirty="0"/>
              <a:t> </a:t>
            </a:r>
            <a:r>
              <a:rPr lang="en-US" dirty="0" smtClean="0"/>
              <a:t> protocols</a:t>
            </a:r>
            <a:r>
              <a:rPr lang="en-US" dirty="0"/>
              <a:t> for asynchronous communication is called </a:t>
            </a:r>
            <a:r>
              <a:rPr lang="en-US" i="1" dirty="0" err="1"/>
              <a:t>xon-xoff</a:t>
            </a:r>
            <a:r>
              <a:rPr lang="en-US" i="1" dirty="0"/>
              <a:t>.</a:t>
            </a:r>
            <a:r>
              <a:rPr lang="en-US" dirty="0"/>
              <a:t> In this case, the receiving device sends a an </a:t>
            </a:r>
            <a:r>
              <a:rPr lang="en-US" i="1" dirty="0" err="1"/>
              <a:t>xoff</a:t>
            </a:r>
            <a:r>
              <a:rPr lang="en-US" dirty="0"/>
              <a:t> message to the sending device when its buffer is full. The sending device then stops sending data. When the receiving device is ready to receive more data, it sends an </a:t>
            </a:r>
            <a:r>
              <a:rPr lang="en-US" i="1" dirty="0" err="1"/>
              <a:t>xon</a:t>
            </a:r>
            <a:r>
              <a:rPr lang="en-US" dirty="0"/>
              <a:t> signal.</a:t>
            </a:r>
          </a:p>
          <a:p>
            <a:pPr fontAlgn="base"/>
            <a:r>
              <a:rPr lang="en-US" dirty="0"/>
              <a:t>Flow control can be implemented in hardware or software, or a combination of both.</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332</Words>
  <Application>Microsoft Office PowerPoint</Application>
  <PresentationFormat>On-screen Show (4:3)</PresentationFormat>
  <Paragraphs>11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Interface</vt:lpstr>
      <vt:lpstr>DTE and DCE</vt:lpstr>
      <vt:lpstr>Slide 3</vt:lpstr>
      <vt:lpstr>Slide 4</vt:lpstr>
      <vt:lpstr>Slide 5</vt:lpstr>
      <vt:lpstr>Slide 6</vt:lpstr>
      <vt:lpstr>Slide 7</vt:lpstr>
      <vt:lpstr>Flow control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Interface</dc:title>
  <dc:creator>delves</dc:creator>
  <cp:lastModifiedBy>delves</cp:lastModifiedBy>
  <cp:revision>2</cp:revision>
  <dcterms:created xsi:type="dcterms:W3CDTF">2013-05-05T08:45:15Z</dcterms:created>
  <dcterms:modified xsi:type="dcterms:W3CDTF">2013-05-05T09:03:28Z</dcterms:modified>
</cp:coreProperties>
</file>