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8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DC94C-033D-42BB-B2D4-74CA9F9FB174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E8EE543-4BFC-4C01-9BFB-3E4D57720F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094A8-76FC-462E-8F0C-966173A38F74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4BD36-345B-4295-88C6-5BFD316DCA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3CCA00-7E4A-48A8-91EA-43AFD5CF3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1D202-3984-4C88-988C-B11115ADE7E6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42EC3-66DD-4BAA-854A-3527A1FD44AB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18F7D-FDFD-4148-A45E-8DEB5CF21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849A5-27CE-45C8-BD96-7E43BD181801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10BB5-00C8-478D-99EE-0D40E3C72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C5745-9500-4F79-BA43-49046B3953A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C7E8D-F0AF-4804-BD0F-70394FD60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63F4C-93C7-4D87-A4E3-8C5963E11CEE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53439-4708-4013-97B4-7A7075F8E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2069E-099E-45E8-B4A4-FCE237269AEF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9776-5A8D-4ABC-A5E7-1E21FD1F69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7B2F-0EE9-48EE-9FB7-0FEC6CC65536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895EF-19EF-4EEC-B621-3D9507794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DA466-BED1-4681-BE5A-9A180A224E2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61D52-03E3-4E06-937F-2CFF33380E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DD869-961C-4A44-B610-FA154E1FC582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1E9A-0DD2-44AB-B6C0-E4D1BDF0E9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F4DC-75B3-4ED9-9FD9-C7DF717818E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2978F-F8BD-45FD-A57D-788DCCA64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2A95E-6BBE-4A81-B0C7-E75318128542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D877E-D0F5-4C11-8F25-57852F451B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1EE50-88EC-44DF-ABA0-F8A3868487F5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1224C-22CD-44B1-9CA5-93AD6A891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ECAF7-E494-4B76-90DC-7324DDC9CB1A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ED10A-E2D1-4F65-95E7-9EC605409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5DE70-6CF7-4578-804D-8157669C4A91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DC3CF2D-D822-44E5-814A-9FBB2C95E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01506-E19A-4C6A-A3B6-44369C1F3FD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7F4E5-C1C0-403C-96FE-D0FD6D387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59C56-E293-4573-9530-A0DCCE7BEBFC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CE11EED-BAAF-4ECD-87A4-BCCAE38C1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EE8CD-683B-4F8B-BC74-8451BA28E542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05AC1-648C-4377-96DE-8CF1B010B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1FF2E-7EC4-4B5A-B74A-113BBC068F67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C1A9807-BAC4-435C-9770-0D7B2E81B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7C3DF9B-04E9-4D43-A3BE-992F2B64A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96BE8-BF12-4C74-9B8E-7FED3FF2A03B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3A43BC-CF9E-448E-A1F4-D9A0DE3172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C126-F885-46E9-824B-FE36828A8B20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97AC05-52B4-4037-8A98-B4F8DC607D80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23A167-59EC-4114-9430-1D3DCD2BC2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909734-5D18-4E93-BF3B-7F450F69F6DA}" type="datetimeFigureOut">
              <a:rPr lang="en-US"/>
              <a:pPr>
                <a:defRPr/>
              </a:pPr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851709-B822-4853-B656-FD75E22EC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aasante@cug.edu.g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0" y="5715000"/>
            <a:ext cx="9144000" cy="914400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en-US" sz="1800" smtClean="0">
                <a:solidFill>
                  <a:srgbClr val="0000FF"/>
                </a:solidFill>
              </a:rPr>
              <a:t>                   </a:t>
            </a:r>
            <a:r>
              <a:rPr lang="en-US" sz="1600" smtClean="0">
                <a:solidFill>
                  <a:srgbClr val="C00000"/>
                </a:solidFill>
              </a:rPr>
              <a:t>Catholic University College of Ghana</a:t>
            </a:r>
          </a:p>
          <a:p>
            <a:pPr algn="l" eaLnBrk="1" hangingPunct="1"/>
            <a:r>
              <a:rPr lang="en-US" sz="1600" smtClean="0">
                <a:solidFill>
                  <a:srgbClr val="C00000"/>
                </a:solidFill>
              </a:rPr>
              <a:t>                       Fiapre-Sunyani</a:t>
            </a:r>
          </a:p>
        </p:txBody>
      </p:sp>
      <p:pic>
        <p:nvPicPr>
          <p:cNvPr id="14339" name="Picture 4" descr="Cuuglogo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5867400"/>
            <a:ext cx="523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5" descr="100_248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352800"/>
            <a:ext cx="67818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Box 7"/>
          <p:cNvSpPr txBox="1">
            <a:spLocks noChangeArrowheads="1"/>
          </p:cNvSpPr>
          <p:nvPr/>
        </p:nvSpPr>
        <p:spPr bwMode="auto">
          <a:xfrm>
            <a:off x="2743200" y="1066800"/>
            <a:ext cx="586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Catholic University College of Ghana</a:t>
            </a:r>
          </a:p>
        </p:txBody>
      </p:sp>
      <p:sp>
        <p:nvSpPr>
          <p:cNvPr id="14342" name="TextBox 8"/>
          <p:cNvSpPr txBox="1">
            <a:spLocks noChangeArrowheads="1"/>
          </p:cNvSpPr>
          <p:nvPr/>
        </p:nvSpPr>
        <p:spPr bwMode="auto">
          <a:xfrm>
            <a:off x="2971800" y="167640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Introduction to Information Technology 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Facilitator Information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Audrey Asante</a:t>
            </a:r>
          </a:p>
          <a:p>
            <a:pPr lvl="1" eaLnBrk="1" hangingPunct="1"/>
            <a:r>
              <a:rPr lang="en-US" smtClean="0"/>
              <a:t>Tutor, Faculty of Information and Communication Sciences and Technology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Email: </a:t>
            </a:r>
            <a:r>
              <a:rPr lang="en-US" smtClean="0">
                <a:hlinkClick r:id="rId2"/>
              </a:rPr>
              <a:t>aasante@cug.edu.gh</a:t>
            </a:r>
            <a:endParaRPr lang="en-US" smtClean="0"/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Telephone: 0265302718</a:t>
            </a:r>
          </a:p>
        </p:txBody>
      </p:sp>
      <p:pic>
        <p:nvPicPr>
          <p:cNvPr id="15364" name="Picture 3" descr="SANY2243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152400"/>
            <a:ext cx="146367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4" descr="Cuuglogo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6234113"/>
            <a:ext cx="381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Course Objectives and Learning outcomes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ZA" smtClean="0"/>
              <a:t>Upon completion of this course, students should have</a:t>
            </a:r>
          </a:p>
          <a:p>
            <a:pPr lvl="1" eaLnBrk="1" hangingPunct="1"/>
            <a:r>
              <a:rPr lang="en-ZA" smtClean="0"/>
              <a:t>Known how to use Microsoft Excel, PowerPoint and Access</a:t>
            </a:r>
          </a:p>
          <a:p>
            <a:pPr lvl="1" eaLnBrk="1" hangingPunct="1"/>
            <a:r>
              <a:rPr lang="en-ZA" smtClean="0"/>
              <a:t>Basic knowledge in Internet Technology</a:t>
            </a:r>
          </a:p>
          <a:p>
            <a:pPr lvl="1" eaLnBrk="1" hangingPunct="1"/>
            <a:endParaRPr lang="en-ZA" smtClean="0"/>
          </a:p>
          <a:p>
            <a:pPr lvl="1" eaLnBrk="1" hangingPunct="1"/>
            <a:endParaRPr lang="en-ZA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Study Material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mtClean="0"/>
              <a:t>Primary Source</a:t>
            </a:r>
          </a:p>
          <a:p>
            <a:pPr lvl="1" eaLnBrk="1" hangingPunct="1"/>
            <a:r>
              <a:rPr lang="en-US" b="1" smtClean="0"/>
              <a:t>Brian K. Williams, Stacey C. Sawyer, Sarah E. Hutchinson </a:t>
            </a:r>
            <a:r>
              <a:rPr lang="en-US" smtClean="0"/>
              <a:t>(1999), Using Information Technology, 3</a:t>
            </a:r>
            <a:r>
              <a:rPr lang="en-US" baseline="30000" smtClean="0"/>
              <a:t>rd</a:t>
            </a:r>
            <a:r>
              <a:rPr lang="en-US" smtClean="0"/>
              <a:t> Edition, McGraw</a:t>
            </a:r>
          </a:p>
          <a:p>
            <a:pPr eaLnBrk="1" hangingPunct="1"/>
            <a:r>
              <a:rPr lang="en-US" smtClean="0"/>
              <a:t>Secondary Source</a:t>
            </a:r>
          </a:p>
          <a:p>
            <a:pPr lvl="1" eaLnBrk="1" hangingPunct="1"/>
            <a:r>
              <a:rPr lang="en-US" smtClean="0"/>
              <a:t>TIMOTHY J. O’LEARY, LINDA I. O’LEARY (2000), Computing Essentials 2000-2001, McGraw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Where do I get help?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800" smtClean="0"/>
              <a:t>Academic Journals (Google Scholar)</a:t>
            </a:r>
          </a:p>
          <a:p>
            <a:pPr eaLnBrk="1" hangingPunct="1"/>
            <a:r>
              <a:rPr lang="en-GB" sz="2800" smtClean="0"/>
              <a:t>Website</a:t>
            </a:r>
          </a:p>
          <a:p>
            <a:pPr eaLnBrk="1" hangingPunct="1"/>
            <a:r>
              <a:rPr lang="en-GB" sz="2800" smtClean="0"/>
              <a:t>Notes</a:t>
            </a:r>
          </a:p>
          <a:p>
            <a:pPr eaLnBrk="1" hangingPunct="1"/>
            <a:r>
              <a:rPr lang="en-GB" sz="2800" smtClean="0"/>
              <a:t>Tutor</a:t>
            </a:r>
          </a:p>
          <a:p>
            <a:pPr eaLnBrk="1" hangingPunct="1"/>
            <a:r>
              <a:rPr lang="en-GB" sz="2800" smtClean="0"/>
              <a:t>Class Discussions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Assessment Criteria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 b="1" smtClean="0"/>
              <a:t>Continuous Assessment Mark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2 unannounced tests  	- 	15 marks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2000" smtClean="0"/>
              <a:t>					(Test 1: 10 marks; Test 2: 5 marks)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Attendance		-	5 marks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2000" smtClean="0"/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Mid-Semester		-	20 marks</a:t>
            </a:r>
          </a:p>
          <a:p>
            <a:pPr eaLnBrk="1" hangingPunct="1">
              <a:lnSpc>
                <a:spcPct val="90000"/>
              </a:lnSpc>
            </a:pPr>
            <a:endParaRPr lang="en-GB" sz="2000" b="1" smtClean="0"/>
          </a:p>
          <a:p>
            <a:pPr eaLnBrk="1" hangingPunct="1">
              <a:lnSpc>
                <a:spcPct val="90000"/>
              </a:lnSpc>
            </a:pPr>
            <a:r>
              <a:rPr lang="en-GB" sz="2000" b="1" smtClean="0"/>
              <a:t>Examination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Written Exam (date &amp; time to be confirmed)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b="1" smtClean="0"/>
              <a:t>Final Mark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smtClean="0"/>
              <a:t>40% of Continuous Assessment Mark + 60% Examination Mark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>
                <a:solidFill>
                  <a:srgbClr val="7B9899"/>
                </a:solidFill>
              </a:rPr>
              <a:t>Questions &amp; Feedback?</a:t>
            </a:r>
            <a:endParaRPr lang="en-US" smtClean="0">
              <a:solidFill>
                <a:srgbClr val="7B9899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000" smtClean="0"/>
              <a:t>My Expectations</a:t>
            </a:r>
          </a:p>
          <a:p>
            <a:pPr lvl="1" eaLnBrk="1" hangingPunct="1"/>
            <a:r>
              <a:rPr lang="en-GB" sz="2000" smtClean="0"/>
              <a:t>Interactive &amp; lively classes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List of Topics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en-US" smtClean="0"/>
              <a:t>Microsoft Excel</a:t>
            </a:r>
          </a:p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en-US" smtClean="0"/>
              <a:t>Microsoft PowerPoint</a:t>
            </a:r>
          </a:p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en-US" smtClean="0"/>
              <a:t>Microsoft Access</a:t>
            </a:r>
          </a:p>
          <a:p>
            <a:pPr marL="514350" indent="-514350" eaLnBrk="1" hangingPunct="1">
              <a:buFont typeface="Georgia" pitchFamily="18" charset="0"/>
              <a:buAutoNum type="arabicPeriod"/>
            </a:pPr>
            <a:r>
              <a:rPr lang="en-US" smtClean="0"/>
              <a:t>Internet</a:t>
            </a:r>
          </a:p>
          <a:p>
            <a:pPr marL="788988" lvl="1" indent="-514350" eaLnBrk="1" hangingPunct="1"/>
            <a:r>
              <a:rPr lang="en-US" sz="2400" smtClean="0"/>
              <a:t>Hand on experience on website and pages, Web browsers and browsing examples of websites and services</a:t>
            </a:r>
          </a:p>
          <a:p>
            <a:pPr marL="788988" lvl="1" indent="-514350" eaLnBrk="1" hangingPunct="1">
              <a:buFont typeface="Georgia" pitchFamily="18" charset="0"/>
              <a:buAutoNum type="arabicPeriod"/>
            </a:pPr>
            <a:endParaRPr lang="en-US" smtClean="0"/>
          </a:p>
          <a:p>
            <a:pPr marL="514350" indent="-514350" eaLnBrk="1" hangingPunct="1">
              <a:buFont typeface="Georgia" pitchFamily="18" charset="0"/>
              <a:buAutoNum type="arabicPeriod"/>
            </a:pPr>
            <a:endParaRPr lang="en-US" smtClean="0"/>
          </a:p>
          <a:p>
            <a:pPr marL="514350" indent="-514350" eaLnBrk="1" hangingPunct="1">
              <a:buFont typeface="Georgia" pitchFamily="18" charset="0"/>
              <a:buAutoNum type="arabicPeriod"/>
            </a:pPr>
            <a:endParaRPr lang="en-US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206</TotalTime>
  <Words>177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Georgia</vt:lpstr>
      <vt:lpstr>Wingdings 2</vt:lpstr>
      <vt:lpstr>Wingdings</vt:lpstr>
      <vt:lpstr>Calibri</vt:lpstr>
      <vt:lpstr>Arabic Typesetting</vt:lpstr>
      <vt:lpstr>Civic</vt:lpstr>
      <vt:lpstr>Office Theme</vt:lpstr>
      <vt:lpstr>Slide 1</vt:lpstr>
      <vt:lpstr>Facilitator Information</vt:lpstr>
      <vt:lpstr>Course Objectives and Learning outcomes</vt:lpstr>
      <vt:lpstr>Study Material</vt:lpstr>
      <vt:lpstr>Where do I get help?</vt:lpstr>
      <vt:lpstr>Assessment Criteria</vt:lpstr>
      <vt:lpstr>Questions &amp; Feedback?</vt:lpstr>
      <vt:lpstr>List of Topics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CATHOLIC UNIVERSITY COLLEGE OF GHANA  INTRODUCTION TO INFORMATION TECHNOLOGY</dc:title>
  <dc:creator>User</dc:creator>
  <cp:lastModifiedBy>User</cp:lastModifiedBy>
  <cp:revision>23</cp:revision>
  <dcterms:created xsi:type="dcterms:W3CDTF">2009-09-03T22:17:46Z</dcterms:created>
  <dcterms:modified xsi:type="dcterms:W3CDTF">2010-02-10T00:30:25Z</dcterms:modified>
</cp:coreProperties>
</file>