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8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3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2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2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2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0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5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88C66-0C72-49E5-92C3-F1E3120C7A9A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A26ED-B3AC-4009-AC7A-49C79572A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3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067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Database </a:t>
            </a:r>
            <a:r>
              <a:rPr lang="en-US" dirty="0"/>
              <a:t>Systems</a:t>
            </a:r>
          </a:p>
          <a:p>
            <a:r>
              <a:rPr lang="en-US" dirty="0" smtClean="0"/>
              <a:t>Data </a:t>
            </a:r>
            <a:r>
              <a:rPr lang="en-US" dirty="0"/>
              <a:t>Models</a:t>
            </a:r>
            <a:endParaRPr lang="en-US" dirty="0" smtClean="0"/>
          </a:p>
          <a:p>
            <a:r>
              <a:rPr lang="en-US" dirty="0"/>
              <a:t>The Relational Database Model</a:t>
            </a:r>
          </a:p>
          <a:p>
            <a:r>
              <a:rPr lang="en-US" dirty="0" smtClean="0"/>
              <a:t>Entity </a:t>
            </a:r>
            <a:r>
              <a:rPr lang="en-US" dirty="0"/>
              <a:t>Relationship (ER) Modeling</a:t>
            </a:r>
          </a:p>
          <a:p>
            <a:r>
              <a:rPr lang="en-US" dirty="0" smtClean="0"/>
              <a:t>Advanced </a:t>
            </a:r>
            <a:r>
              <a:rPr lang="en-US" dirty="0"/>
              <a:t>Data Modeling</a:t>
            </a:r>
          </a:p>
          <a:p>
            <a:r>
              <a:rPr lang="en-US" dirty="0" smtClean="0"/>
              <a:t>Normalization </a:t>
            </a:r>
            <a:r>
              <a:rPr lang="en-US" dirty="0"/>
              <a:t>of Database </a:t>
            </a:r>
            <a:r>
              <a:rPr lang="en-US" dirty="0" smtClean="0"/>
              <a:t>Tables</a:t>
            </a:r>
            <a:endParaRPr lang="en-US" dirty="0"/>
          </a:p>
          <a:p>
            <a:r>
              <a:rPr lang="en-US" dirty="0"/>
              <a:t>Introduction to Structured Query Language (SQL)</a:t>
            </a:r>
          </a:p>
          <a:p>
            <a:r>
              <a:rPr lang="en-US" dirty="0" smtClean="0"/>
              <a:t>Advanced </a:t>
            </a:r>
            <a:r>
              <a:rPr lang="en-US" dirty="0"/>
              <a:t>SQL</a:t>
            </a:r>
          </a:p>
          <a:p>
            <a:r>
              <a:rPr lang="en-US" dirty="0" smtClean="0"/>
              <a:t>Database </a:t>
            </a:r>
            <a:r>
              <a:rPr lang="en-US" dirty="0"/>
              <a:t>Design</a:t>
            </a:r>
          </a:p>
        </p:txBody>
      </p:sp>
    </p:spTree>
    <p:extLst>
      <p:ext uri="{BB962C8B-B14F-4D97-AF65-F5344CB8AC3E}">
        <p14:creationId xmlns:p14="http://schemas.microsoft.com/office/powerpoint/2010/main" val="179139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Hoffer et al. </a:t>
            </a:r>
            <a:r>
              <a:rPr lang="en-US" i="1" dirty="0"/>
              <a:t>Modern Database Management 9ed. </a:t>
            </a:r>
            <a:r>
              <a:rPr lang="en-US" dirty="0"/>
              <a:t>Upper Saddle River: Prentice-Hall, </a:t>
            </a:r>
            <a:r>
              <a:rPr lang="en-US" dirty="0" smtClean="0"/>
              <a:t>2009</a:t>
            </a:r>
          </a:p>
          <a:p>
            <a:r>
              <a:rPr lang="en-US" dirty="0" err="1"/>
              <a:t>Silberschatz−Korth−</a:t>
            </a:r>
            <a:r>
              <a:rPr lang="en-US" dirty="0" err="1" smtClean="0"/>
              <a:t>Sudarshan</a:t>
            </a:r>
            <a:r>
              <a:rPr lang="en-US" dirty="0" smtClean="0"/>
              <a:t>, </a:t>
            </a:r>
            <a:r>
              <a:rPr lang="en-US" i="1" dirty="0" smtClean="0"/>
              <a:t>Database </a:t>
            </a:r>
            <a:r>
              <a:rPr lang="en-US" i="1" dirty="0"/>
              <a:t>System Concepts, Fourth </a:t>
            </a:r>
            <a:r>
              <a:rPr lang="en-US" i="1" dirty="0" smtClean="0"/>
              <a:t>Edition, McGraw Hill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6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70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Course Outline</vt:lpstr>
      <vt:lpstr>Course Outline</vt:lpstr>
      <vt:lpstr>Reference Books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</dc:title>
  <dc:creator>delves</dc:creator>
  <cp:lastModifiedBy>delves</cp:lastModifiedBy>
  <cp:revision>5</cp:revision>
  <dcterms:created xsi:type="dcterms:W3CDTF">2013-10-15T07:28:22Z</dcterms:created>
  <dcterms:modified xsi:type="dcterms:W3CDTF">2013-10-15T07:42:55Z</dcterms:modified>
</cp:coreProperties>
</file>